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4" r:id="rId14"/>
    <p:sldId id="275" r:id="rId15"/>
    <p:sldId id="276" r:id="rId16"/>
    <p:sldId id="277" r:id="rId17"/>
    <p:sldId id="259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15" autoAdjust="0"/>
    <p:restoredTop sz="86379" autoAdjust="0"/>
  </p:normalViewPr>
  <p:slideViewPr>
    <p:cSldViewPr>
      <p:cViewPr>
        <p:scale>
          <a:sx n="100" d="100"/>
          <a:sy n="100" d="100"/>
        </p:scale>
        <p:origin x="810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2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25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1714488"/>
            <a:ext cx="8892178" cy="140038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500" dirty="0" err="1" smtClean="0">
                <a:solidFill>
                  <a:schemeClr val="bg1"/>
                </a:solidFill>
                <a:latin typeface="+mn-lt"/>
              </a:rPr>
              <a:t>title_presentation</a:t>
            </a:r>
            <a:endParaRPr lang="es-ES" sz="85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Last</a:t>
            </a:r>
            <a:r>
              <a:rPr lang="es-ES" dirty="0" smtClean="0"/>
              <a:t> </a:t>
            </a:r>
            <a:r>
              <a:rPr lang="es-ES" dirty="0" err="1" smtClean="0"/>
              <a:t>Name</a:t>
            </a:r>
            <a:r>
              <a:rPr lang="es-ES" dirty="0" smtClean="0"/>
              <a:t>, </a:t>
            </a:r>
            <a:r>
              <a:rPr lang="es-ES" dirty="0" err="1" smtClean="0"/>
              <a:t>Name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Group</a:t>
            </a:r>
            <a:r>
              <a:rPr lang="es-ES" dirty="0" smtClean="0"/>
              <a:t>:</a:t>
            </a:r>
            <a:endParaRPr lang="es-ES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4158108" cy="707882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rPr lang="es-ES" sz="4000" dirty="0" err="1" smtClean="0"/>
              <a:t>Table</a:t>
            </a:r>
            <a:r>
              <a:rPr lang="es-ES" sz="4000" dirty="0" smtClean="0"/>
              <a:t> of </a:t>
            </a:r>
            <a:r>
              <a:rPr lang="es-ES" sz="4000" dirty="0" err="1" smtClean="0"/>
              <a:t>contents</a:t>
            </a:r>
            <a:endParaRPr sz="4000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191</TotalTime>
  <Words>11</Words>
  <Application>Microsoft Office PowerPoint</Application>
  <PresentationFormat>Presentación en pantalla (4:3)</PresentationFormat>
  <Paragraphs>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 </cp:lastModifiedBy>
  <cp:revision>25</cp:revision>
  <dcterms:created xsi:type="dcterms:W3CDTF">2016-11-21T07:20:41Z</dcterms:created>
  <dcterms:modified xsi:type="dcterms:W3CDTF">2018-02-03T11:44:23Z</dcterms:modified>
</cp:coreProperties>
</file>