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showMasterSp="0">
  <p:cSld name="Diapositiva de título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"/>
          <p:cNvSpPr/>
          <p:nvPr/>
        </p:nvSpPr>
        <p:spPr>
          <a:xfrm flipH="1" rot="10800000">
            <a:off x="5651500" y="4797425"/>
            <a:ext cx="3492500" cy="71438"/>
          </a:xfrm>
          <a:prstGeom prst="rect">
            <a:avLst/>
          </a:prstGeom>
          <a:solidFill>
            <a:srgbClr val="94C21D">
              <a:alpha val="49803"/>
            </a:srgbClr>
          </a:solidFill>
          <a:ln cap="rnd" cmpd="thickThin" w="50800">
            <a:solidFill>
              <a:srgbClr val="94C2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"/>
          <p:cNvSpPr/>
          <p:nvPr/>
        </p:nvSpPr>
        <p:spPr>
          <a:xfrm flipH="1" rot="10800000">
            <a:off x="5410200" y="4498975"/>
            <a:ext cx="3733800" cy="9525"/>
          </a:xfrm>
          <a:prstGeom prst="rect">
            <a:avLst/>
          </a:prstGeom>
          <a:solidFill>
            <a:srgbClr val="94C21D">
              <a:alpha val="6470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2"/>
          <p:cNvSpPr/>
          <p:nvPr/>
        </p:nvSpPr>
        <p:spPr>
          <a:xfrm>
            <a:off x="0" y="4508500"/>
            <a:ext cx="9144000" cy="141288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2"/>
          <p:cNvSpPr/>
          <p:nvPr/>
        </p:nvSpPr>
        <p:spPr>
          <a:xfrm flipH="1" rot="10800000">
            <a:off x="4716463" y="4579938"/>
            <a:ext cx="4427537" cy="144462"/>
          </a:xfrm>
          <a:prstGeom prst="rect">
            <a:avLst/>
          </a:prstGeom>
          <a:solidFill>
            <a:srgbClr val="E4007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2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rgbClr val="6F6F6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C:\Documents and Settings\BlackCrystal™\Escritorio\2016 KA2 APROBADO\PRIMERAS GESTIONES DESPUÉS DE APROBADO KA2\LOGO PROJECTO\logo bo 2.jpg" id="35" name="Google Shape;3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2844" y="4500570"/>
            <a:ext cx="2463787" cy="20081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ofinanciado.png" id="36" name="Google Shape;3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1736" y="5786454"/>
            <a:ext cx="2297118" cy="6162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" name="Google Shape;37;p2"/>
          <p:cNvCxnSpPr/>
          <p:nvPr/>
        </p:nvCxnSpPr>
        <p:spPr>
          <a:xfrm>
            <a:off x="5148263" y="4724400"/>
            <a:ext cx="3995737" cy="0"/>
          </a:xfrm>
          <a:prstGeom prst="straightConnector1">
            <a:avLst/>
          </a:prstGeom>
          <a:noFill/>
          <a:ln cap="flat" cmpd="sng" w="85725">
            <a:solidFill>
              <a:srgbClr val="FBB23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" name="Google Shape;38;p2"/>
          <p:cNvSpPr txBox="1"/>
          <p:nvPr>
            <p:ph type="ctrTitle"/>
          </p:nvPr>
        </p:nvSpPr>
        <p:spPr>
          <a:xfrm>
            <a:off x="467544" y="1844824"/>
            <a:ext cx="8458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4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idx="1" type="body"/>
          </p:nvPr>
        </p:nvSpPr>
        <p:spPr>
          <a:xfrm rot="5400000">
            <a:off x="2409825" y="296863"/>
            <a:ext cx="432435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2pPr>
            <a:lvl3pPr indent="-342900" lvl="2" marL="13716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/>
            </a:lvl3pPr>
            <a:lvl4pPr indent="-342900" lvl="3" marL="18288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/>
            </a:lvl4pPr>
            <a:lvl5pPr indent="-342900" lvl="4" marL="22860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3" name="Google Shape;93;p11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1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1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2"/>
          <p:cNvSpPr txBox="1"/>
          <p:nvPr>
            <p:ph type="title"/>
          </p:nvPr>
        </p:nvSpPr>
        <p:spPr>
          <a:xfrm rot="5400000">
            <a:off x="4991100" y="2933700"/>
            <a:ext cx="54864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idx="1" type="body"/>
          </p:nvPr>
        </p:nvSpPr>
        <p:spPr>
          <a:xfrm rot="5400000">
            <a:off x="838200" y="762000"/>
            <a:ext cx="5486400" cy="62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2pPr>
            <a:lvl3pPr indent="-342900" lvl="2" marL="13716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/>
            </a:lvl3pPr>
            <a:lvl4pPr indent="-342900" lvl="3" marL="18288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/>
            </a:lvl4pPr>
            <a:lvl5pPr indent="-342900" lvl="4" marL="22860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99" name="Google Shape;99;p12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2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2pPr>
            <a:lvl3pPr indent="-342900" lvl="2" marL="13716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/>
            </a:lvl3pPr>
            <a:lvl4pPr indent="-342900" lvl="3" marL="18288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/>
            </a:lvl4pPr>
            <a:lvl5pPr indent="-342900" lvl="4" marL="22860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2" name="Google Shape;42;p3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"/>
          <p:cNvSpPr txBox="1"/>
          <p:nvPr>
            <p:ph idx="11" type="ftr"/>
          </p:nvPr>
        </p:nvSpPr>
        <p:spPr>
          <a:xfrm>
            <a:off x="6300788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"/>
          <p:cNvSpPr txBox="1"/>
          <p:nvPr>
            <p:ph type="title"/>
          </p:nvPr>
        </p:nvSpPr>
        <p:spPr>
          <a:xfrm>
            <a:off x="722313" y="19812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300"/>
              <a:buFont typeface="Trebuchet MS"/>
              <a:buNone/>
              <a:defRPr b="1" sz="4300" cap="none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" type="body"/>
          </p:nvPr>
        </p:nvSpPr>
        <p:spPr>
          <a:xfrm>
            <a:off x="722313" y="3367088"/>
            <a:ext cx="7772400" cy="1509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2100"/>
              <a:buNone/>
              <a:defRPr b="0" sz="21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48" name="Google Shape;48;p4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4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4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457200" y="2249424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algn="l">
              <a:spcBef>
                <a:spcPts val="3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9250" lvl="1" marL="914400" algn="l">
              <a:spcBef>
                <a:spcPts val="300"/>
              </a:spcBef>
              <a:spcAft>
                <a:spcPts val="0"/>
              </a:spcAft>
              <a:buSzPts val="1900"/>
              <a:buChar char="▫"/>
              <a:defRPr sz="1900"/>
            </a:lvl2pPr>
            <a:lvl3pPr indent="-342900" lvl="2" marL="13716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 sz="1800"/>
            </a:lvl3pPr>
            <a:lvl4pPr indent="-342900" lvl="3" marL="18288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 sz="1800"/>
            </a:lvl4pPr>
            <a:lvl5pPr indent="-342900" lvl="4" marL="22860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 sz="1800"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648200" y="2249424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algn="l">
              <a:spcBef>
                <a:spcPts val="3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9250" lvl="1" marL="914400" algn="l">
              <a:spcBef>
                <a:spcPts val="300"/>
              </a:spcBef>
              <a:spcAft>
                <a:spcPts val="0"/>
              </a:spcAft>
              <a:buSzPts val="1900"/>
              <a:buChar char="▫"/>
              <a:defRPr sz="1900"/>
            </a:lvl2pPr>
            <a:lvl3pPr indent="-342900" lvl="2" marL="13716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 sz="1800"/>
            </a:lvl3pPr>
            <a:lvl4pPr indent="-342900" lvl="3" marL="18288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 sz="1800"/>
            </a:lvl4pPr>
            <a:lvl5pPr indent="-342900" lvl="4" marL="22860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 sz="1800"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5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"/>
          <p:cNvSpPr txBox="1"/>
          <p:nvPr>
            <p:ph type="title"/>
          </p:nvPr>
        </p:nvSpPr>
        <p:spPr>
          <a:xfrm>
            <a:off x="381000" y="1143000"/>
            <a:ext cx="8382000" cy="10698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" type="body"/>
          </p:nvPr>
        </p:nvSpPr>
        <p:spPr>
          <a:xfrm>
            <a:off x="381000" y="2244970"/>
            <a:ext cx="4041648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900"/>
              <a:buNone/>
              <a:defRPr b="1" sz="1900">
                <a:solidFill>
                  <a:srgbClr val="414141"/>
                </a:solidFill>
              </a:defRPr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2" type="body"/>
          </p:nvPr>
        </p:nvSpPr>
        <p:spPr>
          <a:xfrm>
            <a:off x="4721225" y="2244970"/>
            <a:ext cx="4041775" cy="457200"/>
          </a:xfrm>
          <a:prstGeom prst="rect">
            <a:avLst/>
          </a:prstGeom>
          <a:solidFill>
            <a:srgbClr val="328D96">
              <a:alpha val="24705"/>
            </a:srgbClr>
          </a:solidFill>
          <a:ln cap="flat" cmpd="sng" w="127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900"/>
              <a:buNone/>
              <a:defRPr b="1" sz="1900">
                <a:solidFill>
                  <a:srgbClr val="414141"/>
                </a:solidFill>
              </a:defRPr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62" name="Google Shape;62;p6"/>
          <p:cNvSpPr txBox="1"/>
          <p:nvPr>
            <p:ph idx="3" type="body"/>
          </p:nvPr>
        </p:nvSpPr>
        <p:spPr>
          <a:xfrm>
            <a:off x="381000" y="2708519"/>
            <a:ext cx="4041648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algn="l">
              <a:spcBef>
                <a:spcPts val="3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300"/>
              </a:spcBef>
              <a:spcAft>
                <a:spcPts val="0"/>
              </a:spcAft>
              <a:buSzPts val="2000"/>
              <a:buChar char="▫"/>
              <a:defRPr sz="2000"/>
            </a:lvl2pPr>
            <a:lvl3pPr indent="-342900" lvl="2" marL="13716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 sz="1800"/>
            </a:lvl3pPr>
            <a:lvl4pPr indent="-330200" lvl="3" marL="1828800" algn="l">
              <a:spcBef>
                <a:spcPts val="300"/>
              </a:spcBef>
              <a:spcAft>
                <a:spcPts val="0"/>
              </a:spcAft>
              <a:buSzPts val="1600"/>
              <a:buChar char="⚫"/>
              <a:defRPr sz="1600"/>
            </a:lvl4pPr>
            <a:lvl5pPr indent="-330200" lvl="4" marL="2286000" algn="l">
              <a:spcBef>
                <a:spcPts val="300"/>
              </a:spcBef>
              <a:spcAft>
                <a:spcPts val="0"/>
              </a:spcAft>
              <a:buSzPts val="1600"/>
              <a:buChar char="▫"/>
              <a:defRPr sz="1600"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63" name="Google Shape;63;p6"/>
          <p:cNvSpPr txBox="1"/>
          <p:nvPr>
            <p:ph idx="4" type="body"/>
          </p:nvPr>
        </p:nvSpPr>
        <p:spPr>
          <a:xfrm>
            <a:off x="4718304" y="2708519"/>
            <a:ext cx="4041775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algn="l">
              <a:spcBef>
                <a:spcPts val="3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300"/>
              </a:spcBef>
              <a:spcAft>
                <a:spcPts val="0"/>
              </a:spcAft>
              <a:buSzPts val="2000"/>
              <a:buChar char="▫"/>
              <a:defRPr sz="2000"/>
            </a:lvl2pPr>
            <a:lvl3pPr indent="-342900" lvl="2" marL="1371600" algn="l">
              <a:spcBef>
                <a:spcPts val="300"/>
              </a:spcBef>
              <a:spcAft>
                <a:spcPts val="0"/>
              </a:spcAft>
              <a:buSzPts val="1800"/>
              <a:buChar char="⚫"/>
              <a:defRPr sz="1800"/>
            </a:lvl3pPr>
            <a:lvl4pPr indent="-330200" lvl="3" marL="1828800" algn="l">
              <a:spcBef>
                <a:spcPts val="300"/>
              </a:spcBef>
              <a:spcAft>
                <a:spcPts val="0"/>
              </a:spcAft>
              <a:buSzPts val="1600"/>
              <a:buChar char="⚫"/>
              <a:defRPr sz="1600"/>
            </a:lvl4pPr>
            <a:lvl5pPr indent="-330200" lvl="4" marL="2286000" algn="l">
              <a:spcBef>
                <a:spcPts val="300"/>
              </a:spcBef>
              <a:spcAft>
                <a:spcPts val="0"/>
              </a:spcAft>
              <a:buSzPts val="1600"/>
              <a:buChar char="▫"/>
              <a:defRPr sz="1600"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6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ólo el título" type="titleOnly">
  <p:cSld name="TITLE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"/>
          <p:cNvSpPr txBox="1"/>
          <p:nvPr>
            <p:ph type="title"/>
          </p:nvPr>
        </p:nvSpPr>
        <p:spPr>
          <a:xfrm>
            <a:off x="457200" y="1143000"/>
            <a:ext cx="8229600" cy="10698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0" type="dt"/>
          </p:nvPr>
        </p:nvSpPr>
        <p:spPr>
          <a:xfrm>
            <a:off x="6583363" y="612775"/>
            <a:ext cx="9572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7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8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8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 txBox="1"/>
          <p:nvPr>
            <p:ph type="title"/>
          </p:nvPr>
        </p:nvSpPr>
        <p:spPr>
          <a:xfrm>
            <a:off x="5353496" y="1101970"/>
            <a:ext cx="3383280" cy="87782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Trebuchet MS"/>
              <a:buNone/>
              <a:defRPr b="1" sz="18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1" type="body"/>
          </p:nvPr>
        </p:nvSpPr>
        <p:spPr>
          <a:xfrm>
            <a:off x="5353496" y="2010727"/>
            <a:ext cx="3383280" cy="4617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400"/>
              <a:buNone/>
              <a:defRPr sz="1400"/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3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2" type="body"/>
          </p:nvPr>
        </p:nvSpPr>
        <p:spPr>
          <a:xfrm>
            <a:off x="152400" y="776287"/>
            <a:ext cx="5102352" cy="58521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spcBef>
                <a:spcPts val="300"/>
              </a:spcBef>
              <a:spcAft>
                <a:spcPts val="0"/>
              </a:spcAft>
              <a:buSzPts val="3200"/>
              <a:buChar char="•"/>
              <a:defRPr sz="3200"/>
            </a:lvl1pPr>
            <a:lvl2pPr indent="-406400" lvl="1" marL="914400" algn="l">
              <a:spcBef>
                <a:spcPts val="300"/>
              </a:spcBef>
              <a:spcAft>
                <a:spcPts val="0"/>
              </a:spcAft>
              <a:buSzPts val="2800"/>
              <a:buChar char="▫"/>
              <a:defRPr sz="2800"/>
            </a:lvl2pPr>
            <a:lvl3pPr indent="-381000" lvl="2" marL="1371600" algn="l">
              <a:spcBef>
                <a:spcPts val="300"/>
              </a:spcBef>
              <a:spcAft>
                <a:spcPts val="0"/>
              </a:spcAft>
              <a:buSzPts val="2400"/>
              <a:buChar char="⚫"/>
              <a:defRPr sz="2400"/>
            </a:lvl3pPr>
            <a:lvl4pPr indent="-355600" lvl="3" marL="1828800" algn="l">
              <a:spcBef>
                <a:spcPts val="300"/>
              </a:spcBef>
              <a:spcAft>
                <a:spcPts val="0"/>
              </a:spcAft>
              <a:buSzPts val="2000"/>
              <a:buChar char="⚫"/>
              <a:defRPr sz="2000"/>
            </a:lvl4pPr>
            <a:lvl5pPr indent="-355600" lvl="4" marL="2286000" algn="l">
              <a:spcBef>
                <a:spcPts val="300"/>
              </a:spcBef>
              <a:spcAft>
                <a:spcPts val="0"/>
              </a:spcAft>
              <a:buSzPts val="2000"/>
              <a:buChar char="▫"/>
              <a:defRPr sz="2000"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9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0"/>
          <p:cNvSpPr txBox="1"/>
          <p:nvPr>
            <p:ph type="title"/>
          </p:nvPr>
        </p:nvSpPr>
        <p:spPr>
          <a:xfrm rot="-5400000">
            <a:off x="3393017" y="3156577"/>
            <a:ext cx="4681637" cy="5868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Trebuchet MS"/>
              <a:buNone/>
              <a:defRPr b="1"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0"/>
          <p:cNvSpPr/>
          <p:nvPr>
            <p:ph idx="2" type="pic"/>
          </p:nvPr>
        </p:nvSpPr>
        <p:spPr>
          <a:xfrm>
            <a:off x="403671" y="1143000"/>
            <a:ext cx="4572000" cy="4572000"/>
          </a:xfrm>
          <a:prstGeom prst="rect">
            <a:avLst/>
          </a:prstGeom>
          <a:solidFill>
            <a:srgbClr val="EAEAEA"/>
          </a:solidFill>
          <a:ln cap="flat" cmpd="sng" w="508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7150" rotWithShape="0" algn="tl" dir="4800000" dist="31750">
              <a:srgbClr val="000000">
                <a:alpha val="24705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300"/>
              </a:spcBef>
              <a:spcAft>
                <a:spcPts val="0"/>
              </a:spcAft>
              <a:buClr>
                <a:srgbClr val="FEB80A"/>
              </a:buClr>
              <a:buSzPts val="3200"/>
              <a:buFont typeface="Georgia"/>
              <a:buNone/>
              <a:defRPr b="0" i="0" sz="32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Georgia"/>
              <a:buChar char="▫"/>
              <a:defRPr b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lvl="2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⚫"/>
              <a:defRPr b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lvl="3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⚫"/>
              <a:defRPr b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lvl="4" marR="0" rtl="0" algn="l">
              <a:spcBef>
                <a:spcPts val="300"/>
              </a:spcBef>
              <a:spcAft>
                <a:spcPts val="0"/>
              </a:spcAft>
              <a:buClr>
                <a:srgbClr val="FEB80A"/>
              </a:buClr>
              <a:buSzPts val="2000"/>
              <a:buFont typeface="Georgia"/>
              <a:buChar char="▫"/>
              <a:defRPr b="0" i="0" sz="2000" u="none" cap="none" strike="noStrike">
                <a:solidFill>
                  <a:srgbClr val="FEB80A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lvl="5" marR="0" rtl="0" algn="l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Georgia"/>
              <a:buChar char="▫"/>
              <a:defRPr b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lvl="6" marR="0" rtl="0" algn="l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Georgia"/>
              <a:buChar char="▫"/>
              <a:defRPr b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lvl="7" marR="0" rtl="0" algn="l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Georgia"/>
              <a:buChar char="◦"/>
              <a:defRPr b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lvl="8" marR="0" rtl="0" algn="l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Georgia"/>
              <a:buChar char="◦"/>
              <a:defRPr b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86" name="Google Shape;86;p10"/>
          <p:cNvSpPr txBox="1"/>
          <p:nvPr>
            <p:ph idx="1" type="body"/>
          </p:nvPr>
        </p:nvSpPr>
        <p:spPr>
          <a:xfrm>
            <a:off x="6088443" y="3274308"/>
            <a:ext cx="2590800" cy="25164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45700" wrap="square" tIns="0"/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Font typeface="Georgia"/>
              <a:buNone/>
              <a:defRPr sz="1300"/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SzPts val="1200"/>
              <a:buFont typeface="Georgia"/>
              <a:buNone/>
              <a:defRPr sz="1200"/>
            </a:lvl2pPr>
            <a:lvl3pPr indent="-228600" lvl="2" marL="1371600" algn="l">
              <a:spcBef>
                <a:spcPts val="300"/>
              </a:spcBef>
              <a:spcAft>
                <a:spcPts val="0"/>
              </a:spcAft>
              <a:buSzPts val="1000"/>
              <a:buFont typeface="Georgia"/>
              <a:buNone/>
              <a:defRPr sz="1000"/>
            </a:lvl3pPr>
            <a:lvl4pPr indent="-228600" lvl="3" marL="1828800" algn="l">
              <a:spcBef>
                <a:spcPts val="300"/>
              </a:spcBef>
              <a:spcAft>
                <a:spcPts val="0"/>
              </a:spcAft>
              <a:buSzPts val="900"/>
              <a:buFont typeface="Georgia"/>
              <a:buNone/>
              <a:defRPr sz="9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900"/>
              <a:buFont typeface="Georgia"/>
              <a:buNone/>
              <a:defRPr sz="900"/>
            </a:lvl5pPr>
            <a:lvl6pPr indent="-342900" lvl="5" marL="27432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6pPr>
            <a:lvl7pPr indent="-342900" lvl="6" marL="3200400" algn="l">
              <a:spcBef>
                <a:spcPts val="300"/>
              </a:spcBef>
              <a:spcAft>
                <a:spcPts val="0"/>
              </a:spcAft>
              <a:buSzPts val="1800"/>
              <a:buChar char="▫"/>
              <a:defRPr/>
            </a:lvl7pPr>
            <a:lvl8pPr indent="-342900" lvl="7" marL="36576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8pPr>
            <a:lvl9pPr indent="-342900" lvl="8" marL="4114800" algn="l">
              <a:spcBef>
                <a:spcPts val="300"/>
              </a:spcBef>
              <a:spcAft>
                <a:spcPts val="0"/>
              </a:spcAft>
              <a:buSzPts val="1800"/>
              <a:buChar char="◦"/>
              <a:defRPr/>
            </a:lvl9pPr>
          </a:lstStyle>
          <a:p/>
        </p:txBody>
      </p:sp>
      <p:sp>
        <p:nvSpPr>
          <p:cNvPr id="87" name="Google Shape;87;p10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0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174038" y="1588"/>
            <a:ext cx="762000" cy="366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3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rgbClr val="6F6F6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 flipH="1" rot="10800000">
            <a:off x="3708400" y="525463"/>
            <a:ext cx="4762500" cy="46037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7373938" y="588963"/>
            <a:ext cx="1600200" cy="36512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/>
          <p:nvPr/>
        </p:nvSpPr>
        <p:spPr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470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"/>
          <p:cNvSpPr/>
          <p:nvPr/>
        </p:nvSpPr>
        <p:spPr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"/>
          <p:cNvSpPr/>
          <p:nvPr/>
        </p:nvSpPr>
        <p:spPr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"/>
          <p:cNvSpPr/>
          <p:nvPr/>
        </p:nvSpPr>
        <p:spPr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1"/>
          <p:cNvSpPr/>
          <p:nvPr/>
        </p:nvSpPr>
        <p:spPr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2980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" name="Google Shape;20;p1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spcBef>
                <a:spcPts val="300"/>
              </a:spcBef>
              <a:spcAft>
                <a:spcPts val="0"/>
              </a:spcAft>
              <a:buClr>
                <a:srgbClr val="FEB80A"/>
              </a:buClr>
              <a:buSzPts val="2800"/>
              <a:buFont typeface="Georgia"/>
              <a:buChar char="•"/>
              <a:defRPr b="0" i="0" sz="2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393700" lvl="1" marL="914400" marR="0" rtl="0" algn="l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Georgia"/>
              <a:buChar char="▫"/>
              <a:defRPr b="0" i="0" sz="26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381000" lvl="2" marL="1371600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Noto Sans Symbols"/>
              <a:buChar char="⚫"/>
              <a:defRPr b="0" i="0" sz="24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36830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Noto Sans Symbols"/>
              <a:buChar char="⚫"/>
              <a:defRPr b="0" i="0" sz="2200" u="none" cap="none" strike="noStrike">
                <a:solidFill>
                  <a:schemeClr val="accen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355600" lvl="4" marL="2286000" marR="0" rtl="0" algn="l">
              <a:spcBef>
                <a:spcPts val="300"/>
              </a:spcBef>
              <a:spcAft>
                <a:spcPts val="0"/>
              </a:spcAft>
              <a:buClr>
                <a:srgbClr val="FEB80A"/>
              </a:buClr>
              <a:buSzPts val="2000"/>
              <a:buFont typeface="Georgia"/>
              <a:buChar char="▫"/>
              <a:defRPr b="0" i="0" sz="2000" u="none" cap="none" strike="noStrike">
                <a:solidFill>
                  <a:srgbClr val="FEB80A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34290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Georgia"/>
              <a:buChar char="▫"/>
              <a:defRPr b="0" i="0" sz="18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33020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Georgia"/>
              <a:buChar char="▫"/>
              <a:defRPr b="0" i="0" sz="16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Georgia"/>
              <a:buChar char="◦"/>
              <a:defRPr b="0" i="0" sz="15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31750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Georgia"/>
              <a:buChar char="◦"/>
              <a:defRPr b="0" i="0" sz="1400" u="none" cap="none" strike="noStrike">
                <a:solidFill>
                  <a:schemeClr val="accent3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id="21" name="Google Shape;21;p1"/>
          <p:cNvSpPr txBox="1"/>
          <p:nvPr>
            <p:ph idx="10" type="dt"/>
          </p:nvPr>
        </p:nvSpPr>
        <p:spPr>
          <a:xfrm>
            <a:off x="7740650" y="620713"/>
            <a:ext cx="957263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1"/>
          <p:cNvSpPr txBox="1"/>
          <p:nvPr>
            <p:ph idx="11" type="ftr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accen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C:\Documents and Settings\BlackCrystal™\Escritorio\2016 KA2 APROBADO\PRIMERAS GESTIONES DESPUÉS DE APROBADO KA2\LOGO PROJECTO\logo bo 2.jpg" id="23" name="Google Shape;23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04813"/>
            <a:ext cx="1120775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ofinanciado.png" id="24" name="Google Shape;24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23963" y="476250"/>
            <a:ext cx="1835150" cy="446088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1"/>
          <p:cNvSpPr/>
          <p:nvPr/>
        </p:nvSpPr>
        <p:spPr>
          <a:xfrm flipH="1" rot="10800000">
            <a:off x="5614988" y="549275"/>
            <a:ext cx="3492500" cy="71438"/>
          </a:xfrm>
          <a:prstGeom prst="rect">
            <a:avLst/>
          </a:prstGeom>
          <a:solidFill>
            <a:srgbClr val="94C21D">
              <a:alpha val="49803"/>
            </a:srgbClr>
          </a:solidFill>
          <a:ln cap="rnd" cmpd="thickThin" w="50800">
            <a:solidFill>
              <a:srgbClr val="94C2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1"/>
          <p:cNvSpPr/>
          <p:nvPr/>
        </p:nvSpPr>
        <p:spPr>
          <a:xfrm>
            <a:off x="-36513" y="260350"/>
            <a:ext cx="9144001" cy="141288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1"/>
          <p:cNvSpPr/>
          <p:nvPr/>
        </p:nvSpPr>
        <p:spPr>
          <a:xfrm flipH="1" rot="10800000">
            <a:off x="4679950" y="330200"/>
            <a:ext cx="4427538" cy="146050"/>
          </a:xfrm>
          <a:prstGeom prst="rect">
            <a:avLst/>
          </a:prstGeom>
          <a:solidFill>
            <a:srgbClr val="E4007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" name="Google Shape;28;p1"/>
          <p:cNvCxnSpPr/>
          <p:nvPr/>
        </p:nvCxnSpPr>
        <p:spPr>
          <a:xfrm>
            <a:off x="5111750" y="476250"/>
            <a:ext cx="3995738" cy="0"/>
          </a:xfrm>
          <a:prstGeom prst="straightConnector1">
            <a:avLst/>
          </a:prstGeom>
          <a:noFill/>
          <a:ln cap="flat" cmpd="sng" w="85725">
            <a:solidFill>
              <a:srgbClr val="FBB234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"/>
          <p:cNvSpPr txBox="1"/>
          <p:nvPr/>
        </p:nvSpPr>
        <p:spPr>
          <a:xfrm>
            <a:off x="323528" y="1714488"/>
            <a:ext cx="8491427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7200" u="none" cap="none" strike="noStrike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rPr>
              <a:t>Título_presentación</a:t>
            </a:r>
            <a:endParaRPr b="0" i="0" sz="7200" u="none" cap="none" strike="noStrik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7" name="Google Shape;107;p13"/>
          <p:cNvSpPr txBox="1"/>
          <p:nvPr/>
        </p:nvSpPr>
        <p:spPr>
          <a:xfrm>
            <a:off x="5214942" y="5143512"/>
            <a:ext cx="213391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E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Apellidos, Nombre: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3"/>
          <p:cNvSpPr txBox="1"/>
          <p:nvPr/>
        </p:nvSpPr>
        <p:spPr>
          <a:xfrm>
            <a:off x="5214942" y="5500702"/>
            <a:ext cx="88998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Grupo: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2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3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4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5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6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6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7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8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8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9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0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30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1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31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4"/>
          <p:cNvSpPr/>
          <p:nvPr/>
        </p:nvSpPr>
        <p:spPr>
          <a:xfrm>
            <a:off x="285720" y="1501615"/>
            <a:ext cx="2227795" cy="5388350"/>
          </a:xfrm>
          <a:prstGeom prst="rect">
            <a:avLst/>
          </a:prstGeom>
          <a:solidFill>
            <a:srgbClr val="B3B3B3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4"/>
          <p:cNvSpPr txBox="1"/>
          <p:nvPr/>
        </p:nvSpPr>
        <p:spPr>
          <a:xfrm>
            <a:off x="269876" y="1451134"/>
            <a:ext cx="2266948" cy="853437"/>
          </a:xfrm>
          <a:prstGeom prst="rect">
            <a:avLst/>
          </a:prstGeom>
          <a:solidFill>
            <a:srgbClr val="4D4D4D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Índice</a:t>
            </a:r>
            <a:endParaRPr sz="5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2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32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5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5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6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7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7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8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8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9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9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0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/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1"/>
          <p:cNvSpPr txBox="1"/>
          <p:nvPr>
            <p:ph idx="1" type="body"/>
          </p:nvPr>
        </p:nvSpPr>
        <p:spPr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77787" lvl="0" marL="365125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Urbano">
  <a:themeElements>
    <a:clrScheme name="Urbano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