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5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2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22/01/2018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25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36700" y="1714488"/>
            <a:ext cx="8239756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7200" dirty="0" err="1" smtClean="0">
                <a:solidFill>
                  <a:schemeClr val="bg1"/>
                </a:solidFill>
                <a:latin typeface="+mn-lt"/>
              </a:rPr>
              <a:t>título_presentación</a:t>
            </a:r>
            <a:endParaRPr lang="es-ES" sz="7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Apellidos, Nombre: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Grupo:</a:t>
            </a:r>
            <a:endParaRPr lang="es-E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2266948" cy="861770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rPr lang="es-ES" dirty="0" smtClean="0"/>
              <a:t>Índice</a:t>
            </a:r>
            <a:endParaRPr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185</TotalTime>
  <Words>8</Words>
  <Application>Microsoft Office PowerPoint</Application>
  <PresentationFormat>Presentación en pantalla (4:3)</PresentationFormat>
  <Paragraphs>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www.intercambiosvirtuales.org</cp:lastModifiedBy>
  <cp:revision>23</cp:revision>
  <dcterms:created xsi:type="dcterms:W3CDTF">2016-11-21T07:20:41Z</dcterms:created>
  <dcterms:modified xsi:type="dcterms:W3CDTF">2018-01-22T14:35:24Z</dcterms:modified>
</cp:coreProperties>
</file>