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71" r:id="rId11"/>
    <p:sldId id="272" r:id="rId12"/>
    <p:sldId id="274" r:id="rId13"/>
    <p:sldId id="276" r:id="rId14"/>
    <p:sldId id="277" r:id="rId15"/>
    <p:sldId id="259" r:id="rId1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234"/>
    <a:srgbClr val="004494"/>
    <a:srgbClr val="94C21D"/>
    <a:srgbClr val="E4007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79" autoAdjust="0"/>
  </p:normalViewPr>
  <p:slideViewPr>
    <p:cSldViewPr>
      <p:cViewPr>
        <p:scale>
          <a:sx n="100" d="100"/>
          <a:sy n="100" d="100"/>
        </p:scale>
        <p:origin x="5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0C416C0-CAB1-4801-ACEC-4EA4E093450A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208A386-B527-4FAA-B5F1-9584A054425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528220B-D711-4ED7-8930-52E28ED18D56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8487A2-9160-4BC7-84A6-2C141F9F60C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 flipV="1">
            <a:off x="5651500" y="4797425"/>
            <a:ext cx="3492500" cy="71438"/>
          </a:xfrm>
          <a:prstGeom prst="rect">
            <a:avLst/>
          </a:prstGeom>
          <a:solidFill>
            <a:srgbClr val="94C21D">
              <a:alpha val="50000"/>
            </a:srgbClr>
          </a:solidFill>
          <a:ln w="50800" cap="rnd" cmpd="thickThin" algn="ctr">
            <a:solidFill>
              <a:srgbClr val="94C21D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Rectángulo"/>
          <p:cNvSpPr/>
          <p:nvPr/>
        </p:nvSpPr>
        <p:spPr>
          <a:xfrm flipV="1">
            <a:off x="5410200" y="4498975"/>
            <a:ext cx="3733800" cy="9525"/>
          </a:xfrm>
          <a:prstGeom prst="rect">
            <a:avLst/>
          </a:prstGeom>
          <a:solidFill>
            <a:srgbClr val="94C21D">
              <a:alpha val="65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 userDrawn="1"/>
        </p:nvSpPr>
        <p:spPr>
          <a:xfrm>
            <a:off x="0" y="4508500"/>
            <a:ext cx="9144000" cy="141288"/>
          </a:xfrm>
          <a:prstGeom prst="rect">
            <a:avLst/>
          </a:prstGeom>
          <a:solidFill>
            <a:srgbClr val="004494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 flipV="1">
            <a:off x="4716463" y="4579938"/>
            <a:ext cx="4427537" cy="144462"/>
          </a:xfrm>
          <a:prstGeom prst="rect">
            <a:avLst/>
          </a:prstGeom>
          <a:solidFill>
            <a:srgbClr val="E4007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>
          <a:xfrm>
            <a:off x="0" y="0"/>
            <a:ext cx="9144000" cy="4508500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19 Imagen" descr="C:\Documents and Settings\BlackCrystal™\Escritorio\2016 KA2 APROBADO\PRIMERAS GESTIONES DESPUÉS DE APROBADO KA2\LOGO PROJECTO\logo bo 2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500570"/>
            <a:ext cx="2463787" cy="200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31 Imagen" descr="cofinanciado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5786454"/>
            <a:ext cx="2297118" cy="616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10 Conector recto"/>
          <p:cNvCxnSpPr/>
          <p:nvPr userDrawn="1"/>
        </p:nvCxnSpPr>
        <p:spPr>
          <a:xfrm>
            <a:off x="5148263" y="4724400"/>
            <a:ext cx="3995737" cy="0"/>
          </a:xfrm>
          <a:prstGeom prst="line">
            <a:avLst/>
          </a:prstGeom>
          <a:ln w="85725">
            <a:solidFill>
              <a:srgbClr val="FBB2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67544" y="1844824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ransition advClick="0" advTm="3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01E71-795B-42A9-B87C-14718DDF7222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4904EA5-1E83-4AD9-B072-7342A63F3DA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4A0E4-80DC-4CA0-96D3-0A30EB0928BC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881CC33-90E5-4C84-9BBF-84227D37DA6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37ADF-C04E-4EE5-BAB0-F318B6F8296F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300788" y="620713"/>
            <a:ext cx="13255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50E1C56-0C58-49B0-9455-44D73FE12C0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2E0E2-A6D8-40A8-8647-073CCC456686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E481E65-A02A-4272-956C-1A3A03800C0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51A41-CEBA-4E61-BAE5-4FF5FCA873AE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FF91AC4-4C35-4720-8004-696CD649A01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132C450-1135-4BA0-BC1A-5ECB27DC7797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8" name="26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B3F85C7-0A0D-4738-9975-39A519B8B02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BF2E6-53D9-48A0-BF99-2B196A5BEBD9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F1CA34B-27CD-4B49-B03E-DEA302F6F0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4E3AF-BE6A-4D66-B234-75A074631AF3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918961B-0924-4AC3-A9DD-34BDCF9E09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02E5D-2B02-4739-B38A-6BFACBAD0D57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A65DFBD-9617-4C6C-9B70-443D7D6CDF3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96277-64B5-4A06-ADF7-9D109DD3054F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F65D211-F84C-4C23-9D8C-90A35A62679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Rectángulo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 flipV="1">
            <a:off x="3708400" y="525463"/>
            <a:ext cx="4762500" cy="46037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5" name="2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36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7740650" y="620713"/>
            <a:ext cx="957263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4D3590-2DEE-4462-BA41-FE20B5F72C8D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342063" y="620713"/>
            <a:ext cx="1325562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pic>
        <p:nvPicPr>
          <p:cNvPr id="1039" name="19 Imagen" descr="C:\Documents and Settings\BlackCrystal™\Escritorio\2016 KA2 APROBADO\PRIMERAS GESTIONES DESPUÉS DE APROBADO KA2\LOGO PROJECTO\logo bo 2.jpg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4813"/>
            <a:ext cx="11207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19 Imagen" descr="cofinanciado.pn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23963" y="476250"/>
            <a:ext cx="183515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20 Rectángulo"/>
          <p:cNvSpPr/>
          <p:nvPr userDrawn="1"/>
        </p:nvSpPr>
        <p:spPr>
          <a:xfrm flipV="1">
            <a:off x="5614988" y="549275"/>
            <a:ext cx="3492500" cy="71438"/>
          </a:xfrm>
          <a:prstGeom prst="rect">
            <a:avLst/>
          </a:prstGeom>
          <a:solidFill>
            <a:srgbClr val="94C21D">
              <a:alpha val="50000"/>
            </a:srgbClr>
          </a:solidFill>
          <a:ln w="50800" cap="rnd" cmpd="thickThin" algn="ctr">
            <a:solidFill>
              <a:srgbClr val="94C21D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21 Rectángulo"/>
          <p:cNvSpPr/>
          <p:nvPr userDrawn="1"/>
        </p:nvSpPr>
        <p:spPr>
          <a:xfrm>
            <a:off x="-36513" y="260350"/>
            <a:ext cx="9144001" cy="141288"/>
          </a:xfrm>
          <a:prstGeom prst="rect">
            <a:avLst/>
          </a:prstGeom>
          <a:solidFill>
            <a:srgbClr val="004494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22 Rectángulo"/>
          <p:cNvSpPr/>
          <p:nvPr userDrawn="1"/>
        </p:nvSpPr>
        <p:spPr>
          <a:xfrm flipV="1">
            <a:off x="4679950" y="330200"/>
            <a:ext cx="4427538" cy="146050"/>
          </a:xfrm>
          <a:prstGeom prst="rect">
            <a:avLst/>
          </a:prstGeom>
          <a:solidFill>
            <a:srgbClr val="E4007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4" name="23 Conector recto"/>
          <p:cNvCxnSpPr/>
          <p:nvPr userDrawn="1"/>
        </p:nvCxnSpPr>
        <p:spPr>
          <a:xfrm>
            <a:off x="5111750" y="476250"/>
            <a:ext cx="3995738" cy="0"/>
          </a:xfrm>
          <a:prstGeom prst="line">
            <a:avLst/>
          </a:prstGeom>
          <a:ln w="85725">
            <a:solidFill>
              <a:srgbClr val="FBB2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ransition advClick="0" advTm="30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FEB80A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FEB80A"/>
        </a:buClr>
        <a:buFont typeface="Georgia" pitchFamily="18" charset="0"/>
        <a:buChar char="▫"/>
        <a:defRPr sz="2000" kern="1200">
          <a:solidFill>
            <a:srgbClr val="FEB80A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401053" y="1714488"/>
            <a:ext cx="8491427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7200" dirty="0" err="1" smtClean="0">
                <a:solidFill>
                  <a:schemeClr val="bg1"/>
                </a:solidFill>
                <a:latin typeface="+mn-lt"/>
              </a:rPr>
              <a:t>Título_presentación</a:t>
            </a:r>
            <a:endParaRPr lang="es-ES" sz="7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214942" y="5143512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Apellidos, Nombre: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5214942" y="550070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Grupo:</a:t>
            </a:r>
            <a:endParaRPr lang="es-ES" dirty="0"/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"/>
          <p:cNvSpPr/>
          <p:nvPr/>
        </p:nvSpPr>
        <p:spPr>
          <a:xfrm>
            <a:off x="285720" y="1501615"/>
            <a:ext cx="2227795" cy="5388350"/>
          </a:xfrm>
          <a:prstGeom prst="rect">
            <a:avLst/>
          </a:prstGeom>
          <a:solidFill>
            <a:srgbClr val="B3B3B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3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" name="Index"/>
          <p:cNvSpPr txBox="1"/>
          <p:nvPr/>
        </p:nvSpPr>
        <p:spPr>
          <a:xfrm>
            <a:off x="269876" y="1451134"/>
            <a:ext cx="2266948" cy="853437"/>
          </a:xfrm>
          <a:prstGeom prst="rect">
            <a:avLst/>
          </a:prstGeom>
          <a:solidFill>
            <a:srgbClr val="4D4D4D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algn="ctr"/>
            <a:r>
              <a:rPr lang="es-ES" dirty="0" smtClean="0"/>
              <a:t>Í</a:t>
            </a:r>
            <a:r>
              <a:rPr dirty="0" err="1" smtClean="0"/>
              <a:t>nd</a:t>
            </a:r>
            <a:r>
              <a:rPr lang="es-ES" dirty="0" smtClean="0"/>
              <a:t>ice</a:t>
            </a:r>
            <a:endParaRPr dirty="0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186</TotalTime>
  <Words>10</Words>
  <Application>Microsoft Office PowerPoint</Application>
  <PresentationFormat>Presentación en pantalla (4:3)</PresentationFormat>
  <Paragraphs>4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Urbano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Minerva</dc:creator>
  <cp:lastModifiedBy>www.intercambiosvirtuales.org</cp:lastModifiedBy>
  <cp:revision>23</cp:revision>
  <dcterms:created xsi:type="dcterms:W3CDTF">2016-11-21T07:20:41Z</dcterms:created>
  <dcterms:modified xsi:type="dcterms:W3CDTF">2018-01-22T14:38:09Z</dcterms:modified>
</cp:coreProperties>
</file>