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59" r:id="rId2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234"/>
    <a:srgbClr val="004494"/>
    <a:srgbClr val="94C21D"/>
    <a:srgbClr val="E400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84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C416C0-CAB1-4801-ACEC-4EA4E093450A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8A386-B527-4FAA-B5F1-9584A05442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28220B-D711-4ED7-8930-52E28ED18D56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487A2-9160-4BC7-84A6-2C141F9F60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flipV="1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Rectángulo"/>
          <p:cNvSpPr/>
          <p:nvPr/>
        </p:nvSpPr>
        <p:spPr>
          <a:xfrm flipV="1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5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 userDrawn="1"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0570"/>
            <a:ext cx="2463787" cy="200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1 Imagen" descr="cofinanciad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86454"/>
            <a:ext cx="2297118" cy="6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 userDrawn="1"/>
        </p:nvCxnSpPr>
        <p:spPr>
          <a:xfrm>
            <a:off x="5148263" y="4724400"/>
            <a:ext cx="3995737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1E71-795B-42A9-B87C-14718DDF7222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904EA5-1E83-4AD9-B072-7342A63F3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4A0E4-80DC-4CA0-96D3-0A30EB0928BC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81CC33-90E5-4C84-9BBF-84227D37D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7ADF-C04E-4EE5-BAB0-F318B6F8296F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00788" y="620713"/>
            <a:ext cx="13255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0E1C56-0C58-49B0-9455-44D73FE12C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E0E2-A6D8-40A8-8647-073CCC456686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E481E65-A02A-4272-956C-1A3A03800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1A41-CEBA-4E61-BAE5-4FF5FCA873AE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91AC4-4C35-4720-8004-696CD649A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32C450-1135-4BA0-BC1A-5ECB27DC7797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B3F85C7-0A0D-4738-9975-39A519B8B0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F2E6-53D9-48A0-BF99-2B196A5BEBD9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1CA34B-27CD-4B49-B03E-DEA302F6F0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E3AF-BE6A-4D66-B234-75A074631AF3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18961B-0924-4AC3-A9DD-34BDCF9E0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2E5D-2B02-4739-B38A-6BFACBAD0D57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A65DFBD-9617-4C6C-9B70-443D7D6CDF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6277-64B5-4A06-ADF7-9D109DD3054F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65D211-F84C-4C23-9D8C-90A35A6267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 flipV="1">
            <a:off x="3708400" y="525463"/>
            <a:ext cx="47625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40650" y="620713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4D3590-2DEE-4462-BA41-FE20B5F72C8D}" type="datetimeFigureOut">
              <a:rPr lang="es-ES"/>
              <a:pPr>
                <a:defRPr/>
              </a:pPr>
              <a:t>17/01/2018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4813"/>
            <a:ext cx="1120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19 Imagen" descr="cofinanciado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223963" y="476250"/>
            <a:ext cx="183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 flipV="1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21 Rectángulo"/>
          <p:cNvSpPr/>
          <p:nvPr userDrawn="1"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 userDrawn="1"/>
        </p:nvSpPr>
        <p:spPr>
          <a:xfrm flipV="1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23 Conector recto"/>
          <p:cNvCxnSpPr/>
          <p:nvPr userDrawn="1"/>
        </p:nvCxnSpPr>
        <p:spPr>
          <a:xfrm>
            <a:off x="5111750" y="476250"/>
            <a:ext cx="3995738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advClick="0" advTm="2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▫"/>
        <a:defRPr sz="2000" kern="1200">
          <a:solidFill>
            <a:srgbClr val="FEB80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57290" y="1714488"/>
            <a:ext cx="699742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9600" dirty="0" err="1" smtClean="0">
                <a:solidFill>
                  <a:schemeClr val="bg1"/>
                </a:solidFill>
                <a:latin typeface="+mn-lt"/>
              </a:rPr>
              <a:t>titre_exposé</a:t>
            </a:r>
            <a:endParaRPr lang="es-ES" sz="9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4942" y="5143512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Nom</a:t>
            </a:r>
            <a:r>
              <a:rPr lang="es-ES" dirty="0" smtClean="0"/>
              <a:t>, </a:t>
            </a:r>
            <a:r>
              <a:rPr lang="es-ES" dirty="0" err="1" smtClean="0"/>
              <a:t>Prénom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50070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Groupe</a:t>
            </a:r>
            <a:r>
              <a:rPr lang="es-ES" dirty="0" smtClean="0"/>
              <a:t>:</a:t>
            </a:r>
            <a:endParaRPr lang="es-ES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" name="Index"/>
          <p:cNvSpPr txBox="1"/>
          <p:nvPr/>
        </p:nvSpPr>
        <p:spPr>
          <a:xfrm>
            <a:off x="269876" y="1451134"/>
            <a:ext cx="2266948" cy="853437"/>
          </a:xfrm>
          <a:prstGeom prst="rect">
            <a:avLst/>
          </a:prstGeom>
          <a:solidFill>
            <a:srgbClr val="4D4D4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algn="ctr"/>
            <a:r>
              <a:t>Index</a:t>
            </a: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183</TotalTime>
  <Words>8</Words>
  <Application>Microsoft Office PowerPoint</Application>
  <PresentationFormat>Presentación en pantalla (4:3)</PresentationFormat>
  <Paragraphs>4</Paragraphs>
  <Slides>21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7" baseType="lpstr">
      <vt:lpstr>Arial</vt:lpstr>
      <vt:lpstr>Trebuchet MS</vt:lpstr>
      <vt:lpstr>Georgia</vt:lpstr>
      <vt:lpstr>Wingdings 2</vt:lpstr>
      <vt:lpstr>Calibri</vt:lpstr>
      <vt:lpstr>Urbano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Minerva</dc:creator>
  <cp:lastModifiedBy>Minerva</cp:lastModifiedBy>
  <cp:revision>20</cp:revision>
  <dcterms:created xsi:type="dcterms:W3CDTF">2016-11-21T07:20:41Z</dcterms:created>
  <dcterms:modified xsi:type="dcterms:W3CDTF">2018-01-17T17:49:24Z</dcterms:modified>
</cp:coreProperties>
</file>