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72" r:id="rId12"/>
    <p:sldId id="274" r:id="rId13"/>
    <p:sldId id="276" r:id="rId14"/>
    <p:sldId id="277" r:id="rId15"/>
    <p:sldId id="259" r:id="rId1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834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30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57290" y="1714488"/>
            <a:ext cx="699742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9600" dirty="0" err="1" smtClean="0">
                <a:solidFill>
                  <a:schemeClr val="bg1"/>
                </a:solidFill>
                <a:latin typeface="+mn-lt"/>
              </a:rPr>
              <a:t>titre_exposé</a:t>
            </a:r>
            <a:endParaRPr lang="es-ES" sz="9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Nom</a:t>
            </a:r>
            <a:r>
              <a:rPr lang="es-ES" dirty="0" smtClean="0"/>
              <a:t>, </a:t>
            </a:r>
            <a:r>
              <a:rPr lang="es-ES" dirty="0" err="1" smtClean="0"/>
              <a:t>Prénom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Groupe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2266948" cy="853437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t>Index</a:t>
            </a: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30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185</TotalTime>
  <Words>8</Words>
  <Application>Microsoft Office PowerPoint</Application>
  <PresentationFormat>Presentación en pantalla (4:3)</PresentationFormat>
  <Paragraphs>4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 </cp:lastModifiedBy>
  <cp:revision>22</cp:revision>
  <dcterms:created xsi:type="dcterms:W3CDTF">2016-11-21T07:20:41Z</dcterms:created>
  <dcterms:modified xsi:type="dcterms:W3CDTF">2018-02-03T11:48:45Z</dcterms:modified>
</cp:coreProperties>
</file>